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56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04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35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37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54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97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51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7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31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AB4-7C71-4B4E-98DF-C91687A5D19A}" type="datetimeFigureOut">
              <a:rPr kumimoji="1" lang="ja-JP" altLang="en-US" smtClean="0"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34CF-A484-4DE3-9376-F169F0806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95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486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07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yuji</dc:creator>
  <cp:lastModifiedBy>yuji</cp:lastModifiedBy>
  <cp:revision>1</cp:revision>
  <dcterms:created xsi:type="dcterms:W3CDTF">2014-10-05T12:48:45Z</dcterms:created>
  <dcterms:modified xsi:type="dcterms:W3CDTF">2014-10-05T12:49:57Z</dcterms:modified>
</cp:coreProperties>
</file>